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CjH/CsPysDiLBUQxY9SmMVyIg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vvendS_Gww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hyperlink" Target="https://www.youtube.com/watch?v=FjHXliKiH8Y" TargetMode="External"/><Relationship Id="rId34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watch?v=uewvXOmBzzc" TargetMode="External"/><Relationship Id="rId17" Type="http://schemas.openxmlformats.org/officeDocument/2006/relationships/image" Target="../media/image10.png"/><Relationship Id="rId25" Type="http://schemas.openxmlformats.org/officeDocument/2006/relationships/hyperlink" Target="https://www.youtube.com/watch?v=DTpBjNooVIc" TargetMode="External"/><Relationship Id="rId33" Type="http://schemas.openxmlformats.org/officeDocument/2006/relationships/hyperlink" Target="https://www.youtube.com/watch?v=KglGc58xu6c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v=mu78cOHECy8" TargetMode="External"/><Relationship Id="rId20" Type="http://schemas.openxmlformats.org/officeDocument/2006/relationships/image" Target="../media/image12.png"/><Relationship Id="rId29" Type="http://schemas.openxmlformats.org/officeDocument/2006/relationships/hyperlink" Target="https://www.youtube.com/watch?v=Y1cin4VQ_b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hyperlink" Target="https://www.youtube.com/watch?v=e9ky08ZWueA" TargetMode="External"/><Relationship Id="rId28" Type="http://schemas.openxmlformats.org/officeDocument/2006/relationships/image" Target="../media/image16.png"/><Relationship Id="rId10" Type="http://schemas.openxmlformats.org/officeDocument/2006/relationships/hyperlink" Target="https://www.youtube.com/watch?v=TZtDBckLjKA" TargetMode="External"/><Relationship Id="rId19" Type="http://schemas.openxmlformats.org/officeDocument/2006/relationships/hyperlink" Target="https://www.youtube.com/watch?v=y3_Epr5ZQjA" TargetMode="External"/><Relationship Id="rId31" Type="http://schemas.openxmlformats.org/officeDocument/2006/relationships/hyperlink" Target="https://www.youtube.com/watch?v=_yoaV42XXAw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youtube.com/watch?v=JA-tdLS0CBQ" TargetMode="External"/><Relationship Id="rId22" Type="http://schemas.openxmlformats.org/officeDocument/2006/relationships/image" Target="../media/image13.png"/><Relationship Id="rId27" Type="http://schemas.openxmlformats.org/officeDocument/2006/relationships/hyperlink" Target="https://www.youtube.com/watch?v=4XmBq9q18zk" TargetMode="External"/><Relationship Id="rId30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hyperlink" Target="https://www.youtube.com/watch?v=TRhQZXqCBc0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378520" y="-13186"/>
            <a:ext cx="1962613" cy="1169521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EYFS/KS1 Festive story recommended reads</a:t>
            </a:r>
            <a:endParaRPr sz="16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930034" y="3114710"/>
            <a:ext cx="2565611" cy="1015632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 to read together this festive season!</a:t>
            </a:r>
            <a:endParaRPr sz="18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1">
            <a:off x="8369674" y="-72075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11028">
            <a:off x="-130626" y="19900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7935949" y="-328187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5955982" y="-261147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481696" y="2688617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3156113" y="2655942"/>
            <a:ext cx="693667" cy="6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1399125" y="4626100"/>
            <a:ext cx="6482100" cy="4002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these in your library, online bookstore or read aloud on Youtube!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7563953" y="4282691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954215" y="4315988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393" y="84169"/>
            <a:ext cx="943050" cy="101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1900" y="3011847"/>
            <a:ext cx="1437927" cy="144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0329" y="1317449"/>
            <a:ext cx="994111" cy="14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1228" y="1307898"/>
            <a:ext cx="1084336" cy="133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86764" y="1439020"/>
            <a:ext cx="1098323" cy="118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33124" y="33653"/>
            <a:ext cx="1196843" cy="10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40734" y="2793874"/>
            <a:ext cx="1031945" cy="13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92446" y="1366837"/>
            <a:ext cx="1223418" cy="12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0734" y="1363864"/>
            <a:ext cx="987318" cy="1264204"/>
          </a:xfrm>
          <a:prstGeom prst="rect">
            <a:avLst/>
          </a:prstGeom>
        </p:spPr>
      </p:pic>
      <p:pic>
        <p:nvPicPr>
          <p:cNvPr id="6" name="Picture 5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8491" y="2801473"/>
            <a:ext cx="974871" cy="1352634"/>
          </a:xfrm>
          <a:prstGeom prst="rect">
            <a:avLst/>
          </a:prstGeom>
        </p:spPr>
      </p:pic>
      <p:pic>
        <p:nvPicPr>
          <p:cNvPr id="7" name="Picture 6">
            <a:hlinkClick r:id="rId21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56192" y="155235"/>
            <a:ext cx="911565" cy="946182"/>
          </a:xfrm>
          <a:prstGeom prst="rect">
            <a:avLst/>
          </a:prstGeom>
        </p:spPr>
      </p:pic>
      <p:pic>
        <p:nvPicPr>
          <p:cNvPr id="8" name="Picture 7">
            <a:hlinkClick r:id="rId23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183" y="1463870"/>
            <a:ext cx="1000775" cy="1179485"/>
          </a:xfrm>
          <a:prstGeom prst="rect">
            <a:avLst/>
          </a:prstGeom>
        </p:spPr>
      </p:pic>
      <p:pic>
        <p:nvPicPr>
          <p:cNvPr id="9" name="Picture 8">
            <a:hlinkClick r:id="rId25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0956" y="2816186"/>
            <a:ext cx="1039258" cy="1323208"/>
          </a:xfrm>
          <a:prstGeom prst="rect">
            <a:avLst/>
          </a:prstGeom>
        </p:spPr>
      </p:pic>
      <p:pic>
        <p:nvPicPr>
          <p:cNvPr id="11" name="Picture 10">
            <a:hlinkClick r:id="rId27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4183" y="-85283"/>
            <a:ext cx="1174627" cy="1181365"/>
          </a:xfrm>
          <a:prstGeom prst="rect">
            <a:avLst/>
          </a:prstGeom>
        </p:spPr>
      </p:pic>
      <p:pic>
        <p:nvPicPr>
          <p:cNvPr id="10" name="Picture 9">
            <a:hlinkClick r:id="rId29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23528" y="2793874"/>
            <a:ext cx="1082358" cy="1389694"/>
          </a:xfrm>
          <a:prstGeom prst="rect">
            <a:avLst/>
          </a:prstGeom>
        </p:spPr>
      </p:pic>
      <p:pic>
        <p:nvPicPr>
          <p:cNvPr id="4" name="Picture 3">
            <a:hlinkClick r:id="rId31"/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28229" y="48114"/>
            <a:ext cx="1205346" cy="1036504"/>
          </a:xfrm>
          <a:prstGeom prst="rect">
            <a:avLst/>
          </a:prstGeom>
        </p:spPr>
      </p:pic>
      <p:pic>
        <p:nvPicPr>
          <p:cNvPr id="13" name="Picture 12">
            <a:hlinkClick r:id="rId33"/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67757" y="1577832"/>
            <a:ext cx="1030889" cy="103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5397539" y="121949"/>
            <a:ext cx="1979368" cy="923299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KS2 Festive story recommended reads</a:t>
            </a:r>
            <a:endParaRPr sz="16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860635" y="3184604"/>
            <a:ext cx="1703357" cy="923299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 to read together this festive season!</a:t>
            </a:r>
            <a:endParaRPr sz="16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1">
            <a:off x="8369674" y="-72075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11028">
            <a:off x="-130626" y="19900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7931153" y="-153471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4892876" y="-185569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435287" y="2736073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2210612" y="2720570"/>
            <a:ext cx="693667" cy="6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1399125" y="4626100"/>
            <a:ext cx="6482100" cy="4002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these in your library, online bookstore or read aloud on Youtube!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7563953" y="4282691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954215" y="4315988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146" y="221340"/>
            <a:ext cx="714627" cy="84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1442" y="3021155"/>
            <a:ext cx="1437927" cy="144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5391" y="1400445"/>
            <a:ext cx="875532" cy="136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49156" y="1276017"/>
            <a:ext cx="936152" cy="132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27508" y="2906323"/>
            <a:ext cx="843939" cy="133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90257" y="-79452"/>
            <a:ext cx="794096" cy="114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137" y="1305610"/>
            <a:ext cx="841926" cy="1319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8733" y="2962833"/>
            <a:ext cx="904539" cy="1252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781" y="2863486"/>
            <a:ext cx="858087" cy="1343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706" y="1305610"/>
            <a:ext cx="855578" cy="131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4480" y="-105942"/>
            <a:ext cx="753764" cy="116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0871" y="-156252"/>
            <a:ext cx="801417" cy="1230483"/>
          </a:xfrm>
          <a:prstGeom prst="rect">
            <a:avLst/>
          </a:prstGeom>
        </p:spPr>
      </p:pic>
      <p:pic>
        <p:nvPicPr>
          <p:cNvPr id="9" name="Picture 8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8248" y="1370141"/>
            <a:ext cx="810390" cy="126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3825" y="2882763"/>
            <a:ext cx="851224" cy="1317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666" y="57700"/>
            <a:ext cx="754288" cy="1022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88832" y="-73910"/>
            <a:ext cx="769666" cy="1221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44516" y="1348494"/>
            <a:ext cx="1263322" cy="1223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29916" y="1284249"/>
            <a:ext cx="849713" cy="1349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59509" y="2848485"/>
            <a:ext cx="849822" cy="132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5778763" y="228774"/>
            <a:ext cx="2603400" cy="8004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Magazine </a:t>
            </a:r>
            <a:endParaRPr sz="20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recommendations</a:t>
            </a:r>
            <a:endParaRPr sz="20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55481" y="3059006"/>
            <a:ext cx="1793042" cy="923299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subscription makes a great Christmas gift!</a:t>
            </a:r>
            <a:endParaRPr sz="16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1">
            <a:off x="8369674" y="-72075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11028">
            <a:off x="-130626" y="19900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7898847" y="-118095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5457030" y="-130253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9358">
            <a:off x="410532" y="2645306"/>
            <a:ext cx="711973" cy="7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60682">
            <a:off x="2228466" y="2579696"/>
            <a:ext cx="693667" cy="6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1152" y="2751266"/>
            <a:ext cx="966078" cy="147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6949" y="2754941"/>
            <a:ext cx="1038736" cy="147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4193" y="2777100"/>
            <a:ext cx="1140798" cy="142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953" y="-127790"/>
            <a:ext cx="854854" cy="11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87598" y="-342039"/>
            <a:ext cx="937934" cy="141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4529" y="-233097"/>
            <a:ext cx="1273781" cy="1307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344" y="1234042"/>
            <a:ext cx="1069626" cy="1433132"/>
          </a:xfrm>
          <a:prstGeom prst="rect">
            <a:avLst/>
          </a:prstGeom>
        </p:spPr>
      </p:pic>
      <p:pic>
        <p:nvPicPr>
          <p:cNvPr id="17" name="Google Shape;9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72971" y="205175"/>
            <a:ext cx="714627" cy="84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3007" y="1234042"/>
            <a:ext cx="1118870" cy="142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1617" y="1279594"/>
            <a:ext cx="953479" cy="136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5985" y="1255944"/>
            <a:ext cx="959308" cy="1398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5399" y="1274041"/>
            <a:ext cx="960501" cy="1373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2677" y="1315093"/>
            <a:ext cx="932482" cy="130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52369" y="2741372"/>
            <a:ext cx="1107741" cy="1462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90747" y="1212600"/>
            <a:ext cx="1005133" cy="140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3372" y="-142861"/>
            <a:ext cx="929851" cy="1217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05212" y="2813954"/>
            <a:ext cx="987160" cy="139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</Words>
  <Application>Microsoft Office PowerPoint</Application>
  <PresentationFormat>On-screen Show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Emma Walker</cp:lastModifiedBy>
  <cp:revision>14</cp:revision>
  <dcterms:modified xsi:type="dcterms:W3CDTF">2025-11-30T18:12:02Z</dcterms:modified>
</cp:coreProperties>
</file>