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1" r:id="rId15"/>
    <p:sldId id="283" r:id="rId16"/>
    <p:sldId id="267" r:id="rId17"/>
  </p:sldIdLst>
  <p:sldSz cx="9144000" cy="6858000" type="screen4x3"/>
  <p:notesSz cx="6858000" cy="9144000"/>
  <p:embeddedFontLst>
    <p:embeddedFont>
      <p:font typeface="Twinkl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84559" y="5352898"/>
            <a:ext cx="8685662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Sometimes it’s frosty in the morning...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F3C2DB-E983-4E03-9823-AF99BAA6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09" y="1035900"/>
            <a:ext cx="6210162" cy="4140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053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53566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and sometimes it snows!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695A84-C17D-46B6-8232-F998BE101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48" y="668664"/>
            <a:ext cx="7177352" cy="4784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9974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361287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To keep ourselves warm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we wear thick clothes.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CBCA90-A8B6-4860-9172-2EB4192ED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72" y="760586"/>
            <a:ext cx="6671304" cy="444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7464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032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To keep houses warm we light the fire or turn on the heating system.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05C9F9-5FFB-4444-9326-ADC7DFF53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80" y="742601"/>
            <a:ext cx="6333688" cy="4407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032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0323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In the winter it is dark because the sun rises later and also sets earlier.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354A70-73D3-4567-9529-C94D330E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07" y="750115"/>
            <a:ext cx="6715433" cy="4476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656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032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In the summer, the sun rises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earlier and sets a lot later.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7D1574-3B4F-4B6E-B805-5E7C6D83B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96" y="699571"/>
            <a:ext cx="6818255" cy="450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23828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53566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It is really cold in the winter…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F56138-C2E2-41E1-AFFC-CCAFE2366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1" y="671977"/>
            <a:ext cx="5857446" cy="4781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352898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It is too cold for some birds so they fly away to warmer countries!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3CA3B0-93EC-484B-8359-F6DC5A2D2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95" y="759062"/>
            <a:ext cx="6630658" cy="4420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1062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352898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Cats and dogs grow extra fur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so they can stay warm…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E7E1FA-6546-4C89-B138-37A21DFD7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44" y="767451"/>
            <a:ext cx="6706159" cy="4470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0185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4723002"/>
            <a:ext cx="8220075" cy="1515145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Some animals even sleep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throughout the whole of winter and </a:t>
            </a:r>
            <a:r>
              <a:rPr lang="en-GB" sz="3600" dirty="0" err="1">
                <a:latin typeface="+mn-lt"/>
              </a:rPr>
              <a:t>thenwake</a:t>
            </a:r>
            <a:r>
              <a:rPr lang="en-GB" sz="3600" dirty="0">
                <a:latin typeface="+mn-lt"/>
              </a:rPr>
              <a:t> up once it is warm again!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1FF983-1641-4C8F-B4DE-3B0D445CF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27" y="729423"/>
            <a:ext cx="5064994" cy="3879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9029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15156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In the winter is can be very windy…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7428A5-95B6-4EAF-82FD-2A112CF13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44" y="1078515"/>
            <a:ext cx="6706160" cy="3967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510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193507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and very rainy!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89F412-CBBA-49F5-AD13-001A161EB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1271062"/>
            <a:ext cx="7147420" cy="3819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478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159951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Sometimes hailstones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can fall from the sky…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9D342B-05C0-408B-9549-F8CE4CB1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04" y="977176"/>
            <a:ext cx="5884039" cy="3922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522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53566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and sometimes it’s icy.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AE5369-F2AD-4772-9DAA-834D0087B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6" y="745297"/>
            <a:ext cx="6786694" cy="4708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385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45</TotalTime>
  <Words>107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Twinkl</vt:lpstr>
      <vt:lpstr>Calibri</vt:lpstr>
      <vt:lpstr>Arial</vt:lpstr>
      <vt:lpstr>Office Theme</vt:lpstr>
      <vt:lpstr>PowerPoint Presentation</vt:lpstr>
      <vt:lpstr>It is really cold in the winter…</vt:lpstr>
      <vt:lpstr>It is too cold for some birds so they fly away to warmer countries!</vt:lpstr>
      <vt:lpstr>Cats and dogs grow extra fur so they can stay warm…</vt:lpstr>
      <vt:lpstr>Some animals even sleep throughout the whole of winter and thenwake up once it is warm again!</vt:lpstr>
      <vt:lpstr>In the winter is can be very windy…</vt:lpstr>
      <vt:lpstr>and very rainy!</vt:lpstr>
      <vt:lpstr>Sometimes hailstones can fall from the sky…</vt:lpstr>
      <vt:lpstr>and sometimes it’s icy.</vt:lpstr>
      <vt:lpstr>Sometimes it’s frosty in the morning...</vt:lpstr>
      <vt:lpstr>and sometimes it snows!</vt:lpstr>
      <vt:lpstr>To keep ourselves warm we wear thick clothes.</vt:lpstr>
      <vt:lpstr>To keep houses warm we light the fire or turn on the heating system.</vt:lpstr>
      <vt:lpstr>In the winter it is dark because the sun rises later and also sets earlier.</vt:lpstr>
      <vt:lpstr>In the summer, the sun rises earlier and sets a lot later.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Sian Goodbold</cp:lastModifiedBy>
  <cp:revision>4</cp:revision>
  <dcterms:created xsi:type="dcterms:W3CDTF">2018-11-23T11:39:45Z</dcterms:created>
  <dcterms:modified xsi:type="dcterms:W3CDTF">2021-01-05T07:50:04Z</dcterms:modified>
</cp:coreProperties>
</file>